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1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embeddedFontLst>
    <p:embeddedFont>
      <p:font typeface="Roboto" pitchFamily="2" charset="0"/>
      <p:regular r:id="rId16"/>
      <p:bold r:id="rId17"/>
      <p:italic r:id="rId18"/>
      <p:boldItalic r:id="rId19"/>
    </p:embeddedFont>
    <p:embeddedFont>
      <p:font typeface="Roboto Medium" pitchFamily="2" charset="0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>
      <p:cViewPr varScale="1">
        <p:scale>
          <a:sx n="165" d="100"/>
          <a:sy n="165" d="100"/>
        </p:scale>
        <p:origin x="664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7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3377c999723_2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3377c999723_2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377c999723_2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3377c999723_2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3377c999723_2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3377c999723_2_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3377c999723_2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3377c999723_2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3377c999723_2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3377c999723_2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3377c999723_2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3377c999723_2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3377c999723_2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3377c999723_2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377c999723_2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377c999723_2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3377c999723_2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3377c999723_2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3377c999723_2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3377c999723_2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3377c999723_2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3377c999723_2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3377c999723_2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3377c999723_2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243900"/>
          </a:xfrm>
          <a:prstGeom prst="rect">
            <a:avLst/>
          </a:prstGeom>
          <a:solidFill>
            <a:srgbClr val="0C4C91"/>
          </a:solidFill>
          <a:ln w="9525" cap="flat" cmpd="sng">
            <a:solidFill>
              <a:srgbClr val="2638C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" name="Google Shape;11;p2"/>
          <p:cNvSpPr txBox="1"/>
          <p:nvPr/>
        </p:nvSpPr>
        <p:spPr>
          <a:xfrm>
            <a:off x="260425" y="618650"/>
            <a:ext cx="9039300" cy="2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">
              <a:solidFill>
                <a:schemeClr val="dk1"/>
              </a:solidFill>
            </a:endParaRPr>
          </a:p>
        </p:txBody>
      </p:sp>
      <p:sp>
        <p:nvSpPr>
          <p:cNvPr id="12" name="Google Shape;12;p2"/>
          <p:cNvSpPr txBox="1"/>
          <p:nvPr/>
        </p:nvSpPr>
        <p:spPr>
          <a:xfrm>
            <a:off x="349361" y="1379557"/>
            <a:ext cx="105810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/>
          </a:p>
        </p:txBody>
      </p:sp>
      <p:sp>
        <p:nvSpPr>
          <p:cNvPr id="13" name="Google Shape;13;p2"/>
          <p:cNvSpPr txBox="1"/>
          <p:nvPr/>
        </p:nvSpPr>
        <p:spPr>
          <a:xfrm>
            <a:off x="410050" y="2070324"/>
            <a:ext cx="2719800" cy="2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4" name="Google Shape;14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3243900"/>
            <a:ext cx="9144000" cy="18907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/>
          <p:nvPr/>
        </p:nvSpPr>
        <p:spPr>
          <a:xfrm>
            <a:off x="1999850" y="-7200"/>
            <a:ext cx="7144200" cy="5150700"/>
          </a:xfrm>
          <a:prstGeom prst="rect">
            <a:avLst/>
          </a:prstGeom>
          <a:solidFill>
            <a:srgbClr val="0C4C9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7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body" idx="1"/>
          </p:nvPr>
        </p:nvSpPr>
        <p:spPr>
          <a:xfrm>
            <a:off x="2322525" y="618650"/>
            <a:ext cx="37599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pic>
        <p:nvPicPr>
          <p:cNvPr id="59" name="Google Shape;59;p1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1" y="-7200"/>
            <a:ext cx="2007814" cy="5150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2" name="Google Shape;62;p12"/>
          <p:cNvSpPr txBox="1">
            <a:spLocks noGrp="1"/>
          </p:cNvSpPr>
          <p:nvPr>
            <p:ph type="body" idx="1"/>
          </p:nvPr>
        </p:nvSpPr>
        <p:spPr>
          <a:xfrm>
            <a:off x="3403185" y="61865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pic>
        <p:nvPicPr>
          <p:cNvPr id="63" name="Google Shape;63;p1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2952764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ey Takeaways with 3 bullet points">
  <p:cSld name="BLANK_1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66" name="Google Shape;66;p1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640713" y="190450"/>
            <a:ext cx="1253762" cy="827275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3"/>
          <p:cNvSpPr txBox="1"/>
          <p:nvPr/>
        </p:nvSpPr>
        <p:spPr>
          <a:xfrm>
            <a:off x="1435075" y="383125"/>
            <a:ext cx="5316000" cy="78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>
                <a:solidFill>
                  <a:srgbClr val="0C4C91"/>
                </a:solidFill>
                <a:latin typeface="Roboto Lt"/>
                <a:ea typeface="Roboto Lt"/>
                <a:cs typeface="Roboto Lt"/>
                <a:sym typeface="Roboto Medium"/>
              </a:rPr>
              <a:t>Key Takeaways</a:t>
            </a:r>
            <a:endParaRPr sz="3100">
              <a:solidFill>
                <a:srgbClr val="0C4C91"/>
              </a:solidFill>
              <a:latin typeface="Roboto Lt"/>
              <a:ea typeface="Roboto Lt"/>
              <a:cs typeface="Roboto Lt"/>
              <a:sym typeface="Roboto Medium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1435075" y="1417575"/>
            <a:ext cx="5306400" cy="284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</a:pPr>
            <a:br>
              <a:rPr lang="en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</a:b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</a:pPr>
            <a:br>
              <a:rPr lang="en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</a:b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9" name="Google Shape;69;p13"/>
          <p:cNvSpPr/>
          <p:nvPr/>
        </p:nvSpPr>
        <p:spPr>
          <a:xfrm>
            <a:off x="2100" y="-125"/>
            <a:ext cx="1061100" cy="5143500"/>
          </a:xfrm>
          <a:prstGeom prst="rect">
            <a:avLst/>
          </a:prstGeom>
          <a:solidFill>
            <a:srgbClr val="0C4C9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act Information">
  <p:cSld name="BLANK_1_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2" name="Google Shape;72;p14"/>
          <p:cNvSpPr/>
          <p:nvPr/>
        </p:nvSpPr>
        <p:spPr>
          <a:xfrm>
            <a:off x="2100" y="-125"/>
            <a:ext cx="1061100" cy="5143500"/>
          </a:xfrm>
          <a:prstGeom prst="rect">
            <a:avLst/>
          </a:prstGeom>
          <a:solidFill>
            <a:srgbClr val="0C4C9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3" name="Google Shape;73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640713" y="190450"/>
            <a:ext cx="1253762" cy="827275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4"/>
          <p:cNvSpPr txBox="1"/>
          <p:nvPr/>
        </p:nvSpPr>
        <p:spPr>
          <a:xfrm>
            <a:off x="1427150" y="383125"/>
            <a:ext cx="5316000" cy="78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>
                <a:solidFill>
                  <a:srgbClr val="0C4C91"/>
                </a:solidFill>
                <a:latin typeface="Roboto Lt"/>
                <a:ea typeface="Roboto Lt"/>
                <a:cs typeface="Roboto Lt"/>
                <a:sym typeface="Roboto Medium"/>
              </a:rPr>
              <a:t>Contact Information</a:t>
            </a:r>
            <a:endParaRPr sz="3100">
              <a:solidFill>
                <a:srgbClr val="0C4C91"/>
              </a:solidFill>
              <a:latin typeface="Roboto Lt"/>
              <a:ea typeface="Roboto Lt"/>
              <a:cs typeface="Roboto Lt"/>
              <a:sym typeface="Roboto Medium"/>
            </a:endParaRPr>
          </a:p>
        </p:txBody>
      </p:sp>
      <p:sp>
        <p:nvSpPr>
          <p:cNvPr id="75" name="Google Shape;75;p14"/>
          <p:cNvSpPr txBox="1">
            <a:spLocks noGrp="1"/>
          </p:cNvSpPr>
          <p:nvPr>
            <p:ph type="body" idx="1"/>
          </p:nvPr>
        </p:nvSpPr>
        <p:spPr>
          <a:xfrm>
            <a:off x="1542075" y="1341000"/>
            <a:ext cx="5603400" cy="246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-7200" y="-14375"/>
            <a:ext cx="9193500" cy="4042800"/>
          </a:xfrm>
          <a:prstGeom prst="rect">
            <a:avLst/>
          </a:prstGeom>
          <a:solidFill>
            <a:srgbClr val="0C4C91"/>
          </a:solidFill>
          <a:ln w="9525" cap="flat" cmpd="sng">
            <a:solidFill>
              <a:srgbClr val="2638C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311700" y="374519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pic>
        <p:nvPicPr>
          <p:cNvPr id="18" name="Google Shape;18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4071939"/>
            <a:ext cx="9144000" cy="10715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C4C91"/>
              </a:buClr>
              <a:buSzPts val="2800"/>
              <a:buNone/>
              <a:defRPr>
                <a:solidFill>
                  <a:srgbClr val="0C4C9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3" name="Google Shape;23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640713" y="190450"/>
            <a:ext cx="1253762" cy="827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C4C91"/>
              </a:buClr>
              <a:buSzPts val="2800"/>
              <a:buNone/>
              <a:defRPr>
                <a:solidFill>
                  <a:srgbClr val="0C4C9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9" name="Google Shape;29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640713" y="190450"/>
            <a:ext cx="1253762" cy="827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1316450" y="454600"/>
            <a:ext cx="751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C4C91"/>
              </a:buClr>
              <a:buSzPts val="2800"/>
              <a:buNone/>
              <a:defRPr>
                <a:solidFill>
                  <a:srgbClr val="0C4C9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3" name="Google Shape;33;p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12" y="0"/>
            <a:ext cx="1252538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 v2">
  <p:cSld name="ONE_COLUM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7"/>
          <p:cNvSpPr/>
          <p:nvPr/>
        </p:nvSpPr>
        <p:spPr>
          <a:xfrm>
            <a:off x="4570250" y="0"/>
            <a:ext cx="4572000" cy="5143500"/>
          </a:xfrm>
          <a:prstGeom prst="rect">
            <a:avLst/>
          </a:prstGeom>
          <a:solidFill>
            <a:srgbClr val="0C4C9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4833650" y="37512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subTitle" idx="1"/>
          </p:nvPr>
        </p:nvSpPr>
        <p:spPr>
          <a:xfrm>
            <a:off x="4833650" y="2803200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2"/>
          </p:nvPr>
        </p:nvSpPr>
        <p:spPr>
          <a:xfrm>
            <a:off x="410060" y="68575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 1">
  <p:cSld name="ONE_COLUMN_TEXT_1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C4C91"/>
              </a:buClr>
              <a:buSzPts val="2400"/>
              <a:buNone/>
              <a:defRPr sz="2400">
                <a:solidFill>
                  <a:srgbClr val="0C4C9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37599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44" name="Google Shape;44;p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640713" y="190450"/>
            <a:ext cx="1253762" cy="827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rgbClr val="0C4C91"/>
        </a:solidFill>
        <a:effectLst/>
      </p:bgPr>
    </p:bg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>
            <a:spLocks noGrp="1"/>
          </p:cNvSpPr>
          <p:nvPr>
            <p:ph type="title"/>
          </p:nvPr>
        </p:nvSpPr>
        <p:spPr>
          <a:xfrm>
            <a:off x="296025" y="464525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 1">
  <p:cSld name="SECTION_TITLE_AND_DESCRIPTION_1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/>
          <p:nvPr/>
        </p:nvSpPr>
        <p:spPr>
          <a:xfrm>
            <a:off x="2100" y="-125"/>
            <a:ext cx="4572000" cy="5143500"/>
          </a:xfrm>
          <a:prstGeom prst="rect">
            <a:avLst/>
          </a:prstGeom>
          <a:solidFill>
            <a:srgbClr val="0C4C9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title"/>
          </p:nvPr>
        </p:nvSpPr>
        <p:spPr>
          <a:xfrm>
            <a:off x="265500" y="375000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body" idx="2"/>
          </p:nvPr>
        </p:nvSpPr>
        <p:spPr>
          <a:xfrm>
            <a:off x="493776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sldNum" idx="3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C4C91"/>
              </a:buClr>
              <a:buSzPts val="2800"/>
              <a:buFont typeface="Roboto Medium"/>
              <a:buNone/>
              <a:defRPr sz="2800">
                <a:solidFill>
                  <a:srgbClr val="0C4C91"/>
                </a:solidFill>
                <a:latin typeface="Roboto Lt"/>
                <a:ea typeface="Roboto Lt"/>
                <a:cs typeface="Roboto Lt"/>
                <a:sym typeface="Roboto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rgbClr val="2638C4"/>
                </a:solidFill>
              </a:defRPr>
            </a:lvl1pPr>
            <a:lvl2pPr lvl="1" algn="r">
              <a:buNone/>
              <a:defRPr sz="1000">
                <a:solidFill>
                  <a:srgbClr val="2638C4"/>
                </a:solidFill>
              </a:defRPr>
            </a:lvl2pPr>
            <a:lvl3pPr lvl="2" algn="r">
              <a:buNone/>
              <a:defRPr sz="1000">
                <a:solidFill>
                  <a:srgbClr val="2638C4"/>
                </a:solidFill>
              </a:defRPr>
            </a:lvl3pPr>
            <a:lvl4pPr lvl="3" algn="r">
              <a:buNone/>
              <a:defRPr sz="1000">
                <a:solidFill>
                  <a:srgbClr val="2638C4"/>
                </a:solidFill>
              </a:defRPr>
            </a:lvl4pPr>
            <a:lvl5pPr lvl="4" algn="r">
              <a:buNone/>
              <a:defRPr sz="1000">
                <a:solidFill>
                  <a:srgbClr val="2638C4"/>
                </a:solidFill>
              </a:defRPr>
            </a:lvl5pPr>
            <a:lvl6pPr lvl="5" algn="r">
              <a:buNone/>
              <a:defRPr sz="1000">
                <a:solidFill>
                  <a:srgbClr val="2638C4"/>
                </a:solidFill>
              </a:defRPr>
            </a:lvl6pPr>
            <a:lvl7pPr lvl="6" algn="r">
              <a:buNone/>
              <a:defRPr sz="1000">
                <a:solidFill>
                  <a:srgbClr val="2638C4"/>
                </a:solidFill>
              </a:defRPr>
            </a:lvl7pPr>
            <a:lvl8pPr lvl="7" algn="r">
              <a:buNone/>
              <a:defRPr sz="1000">
                <a:solidFill>
                  <a:srgbClr val="2638C4"/>
                </a:solidFill>
              </a:defRPr>
            </a:lvl8pPr>
            <a:lvl9pPr lvl="8" algn="r">
              <a:buNone/>
              <a:defRPr sz="1000">
                <a:solidFill>
                  <a:srgbClr val="2638C4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258">
          <p15:clr>
            <a:srgbClr val="E46962"/>
          </p15:clr>
        </p15:guide>
        <p15:guide id="2" orient="horz" pos="390">
          <p15:clr>
            <a:srgbClr val="E46962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4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37599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130" name="Google Shape;130;p24"/>
          <p:cNvSpPr txBox="1">
            <a:spLocks noGrp="1"/>
          </p:cNvSpPr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5"/>
          <p:cNvSpPr txBox="1">
            <a:spLocks noGrp="1"/>
          </p:cNvSpPr>
          <p:nvPr>
            <p:ph type="title"/>
          </p:nvPr>
        </p:nvSpPr>
        <p:spPr>
          <a:xfrm>
            <a:off x="265500" y="375000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25"/>
          <p:cNvSpPr txBox="1">
            <a:spLocks noGrp="1"/>
          </p:cNvSpPr>
          <p:nvPr>
            <p:ph type="body" idx="2"/>
          </p:nvPr>
        </p:nvSpPr>
        <p:spPr>
          <a:xfrm>
            <a:off x="493776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137" name="Google Shape;137;p25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7"/>
          <p:cNvSpPr txBox="1">
            <a:spLocks noGrp="1"/>
          </p:cNvSpPr>
          <p:nvPr>
            <p:ph type="body" idx="1"/>
          </p:nvPr>
        </p:nvSpPr>
        <p:spPr>
          <a:xfrm>
            <a:off x="1542075" y="1341000"/>
            <a:ext cx="5603400" cy="246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>
            <a:spLocks noGrp="1"/>
          </p:cNvSpPr>
          <p:nvPr>
            <p:ph type="title"/>
          </p:nvPr>
        </p:nvSpPr>
        <p:spPr>
          <a:xfrm>
            <a:off x="311700" y="374519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97" name="Google Shape;97;p18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9"/>
          <p:cNvSpPr txBox="1">
            <a:spLocks noGrp="1"/>
          </p:cNvSpPr>
          <p:nvPr>
            <p:ph type="title"/>
          </p:nvPr>
        </p:nvSpPr>
        <p:spPr>
          <a:xfrm>
            <a:off x="1316450" y="454600"/>
            <a:ext cx="751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0"/>
          <p:cNvSpPr txBox="1">
            <a:spLocks noGrp="1"/>
          </p:cNvSpPr>
          <p:nvPr>
            <p:ph type="title"/>
          </p:nvPr>
        </p:nvSpPr>
        <p:spPr>
          <a:xfrm>
            <a:off x="4833650" y="37512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20"/>
          <p:cNvSpPr txBox="1">
            <a:spLocks noGrp="1"/>
          </p:cNvSpPr>
          <p:nvPr>
            <p:ph type="subTitle" idx="1"/>
          </p:nvPr>
        </p:nvSpPr>
        <p:spPr>
          <a:xfrm>
            <a:off x="4833650" y="2803200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20"/>
          <p:cNvSpPr txBox="1">
            <a:spLocks noGrp="1"/>
          </p:cNvSpPr>
          <p:nvPr>
            <p:ph type="body" idx="2"/>
          </p:nvPr>
        </p:nvSpPr>
        <p:spPr>
          <a:xfrm>
            <a:off x="410060" y="68575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1"/>
          <p:cNvSpPr txBox="1">
            <a:spLocks noGrp="1"/>
          </p:cNvSpPr>
          <p:nvPr>
            <p:ph type="title"/>
          </p:nvPr>
        </p:nvSpPr>
        <p:spPr>
          <a:xfrm>
            <a:off x="296025" y="464525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2"/>
          <p:cNvSpPr txBox="1">
            <a:spLocks noGrp="1"/>
          </p:cNvSpPr>
          <p:nvPr>
            <p:ph type="body" idx="1"/>
          </p:nvPr>
        </p:nvSpPr>
        <p:spPr>
          <a:xfrm>
            <a:off x="2322525" y="618650"/>
            <a:ext cx="37599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3"/>
          <p:cNvSpPr txBox="1">
            <a:spLocks noGrp="1"/>
          </p:cNvSpPr>
          <p:nvPr>
            <p:ph type="body" idx="1"/>
          </p:nvPr>
        </p:nvSpPr>
        <p:spPr>
          <a:xfrm>
            <a:off x="3403185" y="61865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(16:9)</PresentationFormat>
  <Paragraphs>0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Roboto</vt:lpstr>
      <vt:lpstr>Roboto Medium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Renee Bright</cp:lastModifiedBy>
  <cp:revision>1</cp:revision>
  <dcterms:modified xsi:type="dcterms:W3CDTF">2025-02-19T00:41:57Z</dcterms:modified>
</cp:coreProperties>
</file>